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D2DE63-F03F-4214-AF28-49EA5BDBFF52}" v="14" dt="2025-03-14T12:04:20.1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579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Smith" userId="d6a4d765148e0a77" providerId="LiveId" clId="{37D2DE63-F03F-4214-AF28-49EA5BDBFF52}"/>
    <pc:docChg chg="custSel modSld">
      <pc:chgData name="Robert Smith" userId="d6a4d765148e0a77" providerId="LiveId" clId="{37D2DE63-F03F-4214-AF28-49EA5BDBFF52}" dt="2025-03-14T12:04:39.383" v="125" actId="208"/>
      <pc:docMkLst>
        <pc:docMk/>
      </pc:docMkLst>
      <pc:sldChg chg="addSp modSp mod">
        <pc:chgData name="Robert Smith" userId="d6a4d765148e0a77" providerId="LiveId" clId="{37D2DE63-F03F-4214-AF28-49EA5BDBFF52}" dt="2025-03-14T12:04:39.383" v="125" actId="208"/>
        <pc:sldMkLst>
          <pc:docMk/>
          <pc:sldMk cId="828233615" sldId="256"/>
        </pc:sldMkLst>
        <pc:spChg chg="add mod">
          <ac:chgData name="Robert Smith" userId="d6a4d765148e0a77" providerId="LiveId" clId="{37D2DE63-F03F-4214-AF28-49EA5BDBFF52}" dt="2025-03-14T12:00:33.006" v="6" actId="1076"/>
          <ac:spMkLst>
            <pc:docMk/>
            <pc:sldMk cId="828233615" sldId="256"/>
            <ac:spMk id="89" creationId="{C991CCD2-A67B-DF42-8E53-63107D589DA0}"/>
          </ac:spMkLst>
        </pc:spChg>
        <pc:spChg chg="add mod">
          <ac:chgData name="Robert Smith" userId="d6a4d765148e0a77" providerId="LiveId" clId="{37D2DE63-F03F-4214-AF28-49EA5BDBFF52}" dt="2025-03-14T12:00:28.777" v="5" actId="1076"/>
          <ac:spMkLst>
            <pc:docMk/>
            <pc:sldMk cId="828233615" sldId="256"/>
            <ac:spMk id="90" creationId="{C83C645A-45E4-2CE6-AFF1-AA61838BD013}"/>
          </ac:spMkLst>
        </pc:spChg>
        <pc:spChg chg="add mod">
          <ac:chgData name="Robert Smith" userId="d6a4d765148e0a77" providerId="LiveId" clId="{37D2DE63-F03F-4214-AF28-49EA5BDBFF52}" dt="2025-03-14T12:00:43.544" v="14" actId="1076"/>
          <ac:spMkLst>
            <pc:docMk/>
            <pc:sldMk cId="828233615" sldId="256"/>
            <ac:spMk id="91" creationId="{C4018C55-127E-EE0B-A589-CA8833C43A88}"/>
          </ac:spMkLst>
        </pc:spChg>
        <pc:spChg chg="add mod">
          <ac:chgData name="Robert Smith" userId="d6a4d765148e0a77" providerId="LiveId" clId="{37D2DE63-F03F-4214-AF28-49EA5BDBFF52}" dt="2025-03-14T12:00:57.056" v="16" actId="1076"/>
          <ac:spMkLst>
            <pc:docMk/>
            <pc:sldMk cId="828233615" sldId="256"/>
            <ac:spMk id="92" creationId="{D9236106-3D12-0381-E52F-2621A628FFF9}"/>
          </ac:spMkLst>
        </pc:spChg>
        <pc:spChg chg="add mod">
          <ac:chgData name="Robert Smith" userId="d6a4d765148e0a77" providerId="LiveId" clId="{37D2DE63-F03F-4214-AF28-49EA5BDBFF52}" dt="2025-03-14T12:01:02.388" v="17" actId="1076"/>
          <ac:spMkLst>
            <pc:docMk/>
            <pc:sldMk cId="828233615" sldId="256"/>
            <ac:spMk id="93" creationId="{7D61929E-30A9-016F-1671-B6C21F5E9944}"/>
          </ac:spMkLst>
        </pc:spChg>
        <pc:spChg chg="add mod">
          <ac:chgData name="Robert Smith" userId="d6a4d765148e0a77" providerId="LiveId" clId="{37D2DE63-F03F-4214-AF28-49EA5BDBFF52}" dt="2025-03-14T12:01:07.168" v="18" actId="1076"/>
          <ac:spMkLst>
            <pc:docMk/>
            <pc:sldMk cId="828233615" sldId="256"/>
            <ac:spMk id="94" creationId="{E605647D-D72C-CF45-C4A9-A630430A1DC3}"/>
          </ac:spMkLst>
        </pc:spChg>
        <pc:spChg chg="add mod">
          <ac:chgData name="Robert Smith" userId="d6a4d765148e0a77" providerId="LiveId" clId="{37D2DE63-F03F-4214-AF28-49EA5BDBFF52}" dt="2025-03-14T12:01:12.316" v="19" actId="1076"/>
          <ac:spMkLst>
            <pc:docMk/>
            <pc:sldMk cId="828233615" sldId="256"/>
            <ac:spMk id="95" creationId="{DF354E2F-42D8-C9F8-05BA-F38BA940764A}"/>
          </ac:spMkLst>
        </pc:spChg>
        <pc:spChg chg="add mod">
          <ac:chgData name="Robert Smith" userId="d6a4d765148e0a77" providerId="LiveId" clId="{37D2DE63-F03F-4214-AF28-49EA5BDBFF52}" dt="2025-03-14T12:01:15.181" v="20" actId="1076"/>
          <ac:spMkLst>
            <pc:docMk/>
            <pc:sldMk cId="828233615" sldId="256"/>
            <ac:spMk id="96" creationId="{828C3A2A-B782-D6AE-5E22-D0742A88DE23}"/>
          </ac:spMkLst>
        </pc:spChg>
        <pc:spChg chg="add mod">
          <ac:chgData name="Robert Smith" userId="d6a4d765148e0a77" providerId="LiveId" clId="{37D2DE63-F03F-4214-AF28-49EA5BDBFF52}" dt="2025-03-14T12:01:18.778" v="21" actId="1076"/>
          <ac:spMkLst>
            <pc:docMk/>
            <pc:sldMk cId="828233615" sldId="256"/>
            <ac:spMk id="97" creationId="{693CE884-9281-9F36-2B4F-E28976064B33}"/>
          </ac:spMkLst>
        </pc:spChg>
        <pc:spChg chg="add mod">
          <ac:chgData name="Robert Smith" userId="d6a4d765148e0a77" providerId="LiveId" clId="{37D2DE63-F03F-4214-AF28-49EA5BDBFF52}" dt="2025-03-14T12:01:33.656" v="24" actId="1076"/>
          <ac:spMkLst>
            <pc:docMk/>
            <pc:sldMk cId="828233615" sldId="256"/>
            <ac:spMk id="98" creationId="{FEED810A-6173-4FDC-1190-F80BEDB437AD}"/>
          </ac:spMkLst>
        </pc:spChg>
        <pc:spChg chg="add mod">
          <ac:chgData name="Robert Smith" userId="d6a4d765148e0a77" providerId="LiveId" clId="{37D2DE63-F03F-4214-AF28-49EA5BDBFF52}" dt="2025-03-14T12:01:43.087" v="27" actId="1076"/>
          <ac:spMkLst>
            <pc:docMk/>
            <pc:sldMk cId="828233615" sldId="256"/>
            <ac:spMk id="99" creationId="{DB587CF1-CD68-E752-5761-65640420F9C6}"/>
          </ac:spMkLst>
        </pc:spChg>
        <pc:spChg chg="add mod">
          <ac:chgData name="Robert Smith" userId="d6a4d765148e0a77" providerId="LiveId" clId="{37D2DE63-F03F-4214-AF28-49EA5BDBFF52}" dt="2025-03-14T12:02:53.914" v="47" actId="1076"/>
          <ac:spMkLst>
            <pc:docMk/>
            <pc:sldMk cId="828233615" sldId="256"/>
            <ac:spMk id="100" creationId="{3D4596E7-7F08-DBC7-9B3F-9107F37D4F10}"/>
          </ac:spMkLst>
        </pc:spChg>
        <pc:spChg chg="add mod">
          <ac:chgData name="Robert Smith" userId="d6a4d765148e0a77" providerId="LiveId" clId="{37D2DE63-F03F-4214-AF28-49EA5BDBFF52}" dt="2025-03-14T12:04:13.129" v="120" actId="122"/>
          <ac:spMkLst>
            <pc:docMk/>
            <pc:sldMk cId="828233615" sldId="256"/>
            <ac:spMk id="106" creationId="{1486DC4D-B465-98E4-B4BC-64ACD417F2A9}"/>
          </ac:spMkLst>
        </pc:spChg>
        <pc:cxnChg chg="mod">
          <ac:chgData name="Robert Smith" userId="d6a4d765148e0a77" providerId="LiveId" clId="{37D2DE63-F03F-4214-AF28-49EA5BDBFF52}" dt="2025-03-14T12:00:53.546" v="15" actId="1076"/>
          <ac:cxnSpMkLst>
            <pc:docMk/>
            <pc:sldMk cId="828233615" sldId="256"/>
            <ac:cxnSpMk id="42" creationId="{442EC6DE-B8E6-AEAD-A33C-BA8E5BE122BF}"/>
          </ac:cxnSpMkLst>
        </pc:cxnChg>
        <pc:cxnChg chg="add mod">
          <ac:chgData name="Robert Smith" userId="d6a4d765148e0a77" providerId="LiveId" clId="{37D2DE63-F03F-4214-AF28-49EA5BDBFF52}" dt="2025-03-14T12:04:39.383" v="125" actId="208"/>
          <ac:cxnSpMkLst>
            <pc:docMk/>
            <pc:sldMk cId="828233615" sldId="256"/>
            <ac:cxnSpMk id="102" creationId="{F3800BF3-22EA-280A-7546-9E2CD840C747}"/>
          </ac:cxnSpMkLst>
        </pc:cxnChg>
        <pc:cxnChg chg="add mod">
          <ac:chgData name="Robert Smith" userId="d6a4d765148e0a77" providerId="LiveId" clId="{37D2DE63-F03F-4214-AF28-49EA5BDBFF52}" dt="2025-03-14T12:04:33.835" v="124" actId="208"/>
          <ac:cxnSpMkLst>
            <pc:docMk/>
            <pc:sldMk cId="828233615" sldId="256"/>
            <ac:cxnSpMk id="107" creationId="{6DB4A813-2C34-5EB3-3307-17A956E6C8D8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85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37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63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1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703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29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29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7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326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DB067A-97A6-46FE-9F80-78B294AA6E11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F59C0B-3411-47AE-AFE8-8F0195D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9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BF864F0-7178-325E-5163-02D01063496A}"/>
              </a:ext>
            </a:extLst>
          </p:cNvPr>
          <p:cNvSpPr txBox="1"/>
          <p:nvPr/>
        </p:nvSpPr>
        <p:spPr>
          <a:xfrm>
            <a:off x="648929" y="491613"/>
            <a:ext cx="4609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Sketch of proposed project – Boardwalk Area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DB2B25-DB14-9899-59C7-B5E1CEAF2878}"/>
              </a:ext>
            </a:extLst>
          </p:cNvPr>
          <p:cNvCxnSpPr>
            <a:cxnSpLocks/>
          </p:cNvCxnSpPr>
          <p:nvPr/>
        </p:nvCxnSpPr>
        <p:spPr>
          <a:xfrm>
            <a:off x="403123" y="2615381"/>
            <a:ext cx="79444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D53060-9BB9-D00F-E404-1E026477F9E6}"/>
              </a:ext>
            </a:extLst>
          </p:cNvPr>
          <p:cNvCxnSpPr>
            <a:cxnSpLocks/>
          </p:cNvCxnSpPr>
          <p:nvPr/>
        </p:nvCxnSpPr>
        <p:spPr>
          <a:xfrm flipV="1">
            <a:off x="403123" y="3190568"/>
            <a:ext cx="7944464" cy="282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9B3DA86-2F41-E555-049C-30A1F4433F2C}"/>
              </a:ext>
            </a:extLst>
          </p:cNvPr>
          <p:cNvCxnSpPr/>
          <p:nvPr/>
        </p:nvCxnSpPr>
        <p:spPr>
          <a:xfrm>
            <a:off x="7118555" y="3190568"/>
            <a:ext cx="0" cy="27087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35D3B7B-C59D-BD96-6EB5-E52D867633D7}"/>
              </a:ext>
            </a:extLst>
          </p:cNvPr>
          <p:cNvSpPr txBox="1"/>
          <p:nvPr/>
        </p:nvSpPr>
        <p:spPr>
          <a:xfrm>
            <a:off x="3814916" y="2718309"/>
            <a:ext cx="1238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Boardwalk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428B10-34FA-5981-0A53-8E4624F1EE20}"/>
              </a:ext>
            </a:extLst>
          </p:cNvPr>
          <p:cNvSpPr txBox="1"/>
          <p:nvPr/>
        </p:nvSpPr>
        <p:spPr>
          <a:xfrm>
            <a:off x="7320116" y="4057953"/>
            <a:ext cx="1010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Spillway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FF886D9-ACD9-E0C6-2A23-5714066A66FD}"/>
              </a:ext>
            </a:extLst>
          </p:cNvPr>
          <p:cNvSpPr/>
          <p:nvPr/>
        </p:nvSpPr>
        <p:spPr>
          <a:xfrm>
            <a:off x="6735099" y="3956863"/>
            <a:ext cx="383456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09C4D39-DD38-4818-54B8-357914346887}"/>
              </a:ext>
            </a:extLst>
          </p:cNvPr>
          <p:cNvSpPr/>
          <p:nvPr/>
        </p:nvSpPr>
        <p:spPr>
          <a:xfrm>
            <a:off x="6487606" y="3996192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B1C4E5F-1AC6-6CB8-ED26-FA7CEB0F82F4}"/>
              </a:ext>
            </a:extLst>
          </p:cNvPr>
          <p:cNvSpPr/>
          <p:nvPr/>
        </p:nvSpPr>
        <p:spPr>
          <a:xfrm rot="16200000">
            <a:off x="6895534" y="3264438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373CA8E-1E0F-61F1-5DC6-8F05284D8D8A}"/>
              </a:ext>
            </a:extLst>
          </p:cNvPr>
          <p:cNvSpPr/>
          <p:nvPr/>
        </p:nvSpPr>
        <p:spPr>
          <a:xfrm rot="16485685">
            <a:off x="6875909" y="3440742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Bleachers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E458D6A-92A0-A46E-1A85-4BDC7355023C}"/>
              </a:ext>
            </a:extLst>
          </p:cNvPr>
          <p:cNvSpPr/>
          <p:nvPr/>
        </p:nvSpPr>
        <p:spPr>
          <a:xfrm rot="5098138">
            <a:off x="5267204" y="3833494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A83568B-9A52-4BF2-87DE-5C60B4EFAD0C}"/>
              </a:ext>
            </a:extLst>
          </p:cNvPr>
          <p:cNvSpPr/>
          <p:nvPr/>
        </p:nvSpPr>
        <p:spPr>
          <a:xfrm>
            <a:off x="5445237" y="3988506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D3CADB6-DEC9-8672-C523-9B96E9C78186}"/>
              </a:ext>
            </a:extLst>
          </p:cNvPr>
          <p:cNvSpPr/>
          <p:nvPr/>
        </p:nvSpPr>
        <p:spPr>
          <a:xfrm>
            <a:off x="5714856" y="3980823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28532FF-05DB-9667-B06E-6182523680DA}"/>
              </a:ext>
            </a:extLst>
          </p:cNvPr>
          <p:cNvSpPr/>
          <p:nvPr/>
        </p:nvSpPr>
        <p:spPr>
          <a:xfrm>
            <a:off x="5968036" y="4008173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510622C-AC01-7688-9BE4-F57500AA5138}"/>
              </a:ext>
            </a:extLst>
          </p:cNvPr>
          <p:cNvSpPr/>
          <p:nvPr/>
        </p:nvSpPr>
        <p:spPr>
          <a:xfrm>
            <a:off x="6267149" y="3988506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CA68539-1A1B-4019-ACB1-1EBFADCE7589}"/>
              </a:ext>
            </a:extLst>
          </p:cNvPr>
          <p:cNvSpPr/>
          <p:nvPr/>
        </p:nvSpPr>
        <p:spPr>
          <a:xfrm rot="5098138">
            <a:off x="5251813" y="3553118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8977BEA-8DF6-DBFA-9BE4-0D2531AA7744}"/>
              </a:ext>
            </a:extLst>
          </p:cNvPr>
          <p:cNvSpPr/>
          <p:nvPr/>
        </p:nvSpPr>
        <p:spPr>
          <a:xfrm rot="5098138">
            <a:off x="5259509" y="3272741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65C831A-7629-0486-4A44-4692898B4C64}"/>
              </a:ext>
            </a:extLst>
          </p:cNvPr>
          <p:cNvSpPr/>
          <p:nvPr/>
        </p:nvSpPr>
        <p:spPr>
          <a:xfrm rot="16008028">
            <a:off x="6887502" y="3723855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22A8D16-7DCC-6C92-AD8F-6A1036422EB2}"/>
              </a:ext>
            </a:extLst>
          </p:cNvPr>
          <p:cNvSpPr/>
          <p:nvPr/>
        </p:nvSpPr>
        <p:spPr>
          <a:xfrm>
            <a:off x="6943469" y="487682"/>
            <a:ext cx="293427" cy="202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CA6494-9CA0-6005-4775-54530AD1B95A}"/>
              </a:ext>
            </a:extLst>
          </p:cNvPr>
          <p:cNvSpPr txBox="1"/>
          <p:nvPr/>
        </p:nvSpPr>
        <p:spPr>
          <a:xfrm>
            <a:off x="7492179" y="40053"/>
            <a:ext cx="12479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Existing </a:t>
            </a:r>
          </a:p>
          <a:p>
            <a:r>
              <a:rPr lang="en-US" dirty="0"/>
              <a:t>Stone Wall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5523FB7-56E6-E7CF-B483-6AF4D26B632B}"/>
              </a:ext>
            </a:extLst>
          </p:cNvPr>
          <p:cNvCxnSpPr>
            <a:cxnSpLocks/>
          </p:cNvCxnSpPr>
          <p:nvPr/>
        </p:nvCxnSpPr>
        <p:spPr>
          <a:xfrm>
            <a:off x="4005403" y="5899355"/>
            <a:ext cx="445525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34E57F3-E05D-C8F3-6D66-524E39D3A4E2}"/>
              </a:ext>
            </a:extLst>
          </p:cNvPr>
          <p:cNvSpPr txBox="1"/>
          <p:nvPr/>
        </p:nvSpPr>
        <p:spPr>
          <a:xfrm>
            <a:off x="3814916" y="6105210"/>
            <a:ext cx="128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Parking Lot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D3C7EBE-36F5-5819-B9E6-61F2F74BB693}"/>
              </a:ext>
            </a:extLst>
          </p:cNvPr>
          <p:cNvCxnSpPr>
            <a:stCxn id="31" idx="3"/>
          </p:cNvCxnSpPr>
          <p:nvPr/>
        </p:nvCxnSpPr>
        <p:spPr>
          <a:xfrm flipH="1">
            <a:off x="4572000" y="3276757"/>
            <a:ext cx="753919" cy="26225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F0B157B-E15D-188A-2C07-0C687B5D7DB5}"/>
              </a:ext>
            </a:extLst>
          </p:cNvPr>
          <p:cNvCxnSpPr/>
          <p:nvPr/>
        </p:nvCxnSpPr>
        <p:spPr>
          <a:xfrm flipH="1">
            <a:off x="4005403" y="3193338"/>
            <a:ext cx="753919" cy="26225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5BD6660-17FC-9041-5CA0-9741EF2813B8}"/>
              </a:ext>
            </a:extLst>
          </p:cNvPr>
          <p:cNvSpPr txBox="1"/>
          <p:nvPr/>
        </p:nvSpPr>
        <p:spPr>
          <a:xfrm rot="17116724">
            <a:off x="3552692" y="4424864"/>
            <a:ext cx="2146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Access Road/Ramp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42EC6DE-B8E6-AEAD-A33C-BA8E5BE122BF}"/>
              </a:ext>
            </a:extLst>
          </p:cNvPr>
          <p:cNvCxnSpPr>
            <a:cxnSpLocks/>
          </p:cNvCxnSpPr>
          <p:nvPr/>
        </p:nvCxnSpPr>
        <p:spPr>
          <a:xfrm>
            <a:off x="620760" y="5240593"/>
            <a:ext cx="3356474" cy="6587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C3D6B1F6-7145-B661-AFD2-CD32FCD47A08}"/>
              </a:ext>
            </a:extLst>
          </p:cNvPr>
          <p:cNvSpPr/>
          <p:nvPr/>
        </p:nvSpPr>
        <p:spPr>
          <a:xfrm rot="6418398">
            <a:off x="112893" y="3279545"/>
            <a:ext cx="265780" cy="1160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3EA798A-BF41-6C1E-8F8E-26B7F45A1001}"/>
              </a:ext>
            </a:extLst>
          </p:cNvPr>
          <p:cNvSpPr/>
          <p:nvPr/>
        </p:nvSpPr>
        <p:spPr>
          <a:xfrm rot="4170422">
            <a:off x="95211" y="3505186"/>
            <a:ext cx="265780" cy="1160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CD48F16-855C-C0C1-F811-056AC6E93856}"/>
              </a:ext>
            </a:extLst>
          </p:cNvPr>
          <p:cNvSpPr/>
          <p:nvPr/>
        </p:nvSpPr>
        <p:spPr>
          <a:xfrm>
            <a:off x="203674" y="3623115"/>
            <a:ext cx="265780" cy="1160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32BE813-3890-A23F-2690-4108F2E5ED85}"/>
              </a:ext>
            </a:extLst>
          </p:cNvPr>
          <p:cNvSpPr/>
          <p:nvPr/>
        </p:nvSpPr>
        <p:spPr>
          <a:xfrm>
            <a:off x="454303" y="3596172"/>
            <a:ext cx="265780" cy="1160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6E6D241-01F4-9564-2CE9-B5E345E01F39}"/>
              </a:ext>
            </a:extLst>
          </p:cNvPr>
          <p:cNvSpPr/>
          <p:nvPr/>
        </p:nvSpPr>
        <p:spPr>
          <a:xfrm rot="17435088">
            <a:off x="614426" y="3517301"/>
            <a:ext cx="265780" cy="1160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5B74F89-7807-D2D2-BAFA-452842BB4537}"/>
              </a:ext>
            </a:extLst>
          </p:cNvPr>
          <p:cNvSpPr/>
          <p:nvPr/>
        </p:nvSpPr>
        <p:spPr>
          <a:xfrm rot="17643129">
            <a:off x="649518" y="3336269"/>
            <a:ext cx="265780" cy="1160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1BA802-193F-BE49-6579-9251D2724CBB}"/>
              </a:ext>
            </a:extLst>
          </p:cNvPr>
          <p:cNvSpPr/>
          <p:nvPr/>
        </p:nvSpPr>
        <p:spPr>
          <a:xfrm>
            <a:off x="3629231" y="4565193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598B225-D4AF-D76E-B941-AD488DE5F92F}"/>
              </a:ext>
            </a:extLst>
          </p:cNvPr>
          <p:cNvSpPr txBox="1"/>
          <p:nvPr/>
        </p:nvSpPr>
        <p:spPr>
          <a:xfrm>
            <a:off x="336564" y="1668706"/>
            <a:ext cx="996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Existing </a:t>
            </a:r>
          </a:p>
          <a:p>
            <a:r>
              <a:rPr lang="en-US" dirty="0"/>
              <a:t>Garden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EBA6212-ACF4-37FC-29C9-14723E40AF26}"/>
              </a:ext>
            </a:extLst>
          </p:cNvPr>
          <p:cNvCxnSpPr/>
          <p:nvPr/>
        </p:nvCxnSpPr>
        <p:spPr>
          <a:xfrm flipH="1">
            <a:off x="469454" y="2315037"/>
            <a:ext cx="205795" cy="1130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74331260-5352-FC5E-ED1B-52A7721A9B03}"/>
              </a:ext>
            </a:extLst>
          </p:cNvPr>
          <p:cNvSpPr/>
          <p:nvPr/>
        </p:nvSpPr>
        <p:spPr>
          <a:xfrm rot="17816954">
            <a:off x="4208375" y="3314990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1CC522E3-D367-F950-96A4-D0FFB7E62A63}"/>
              </a:ext>
            </a:extLst>
          </p:cNvPr>
          <p:cNvSpPr/>
          <p:nvPr/>
        </p:nvSpPr>
        <p:spPr>
          <a:xfrm rot="17816954">
            <a:off x="4116328" y="3631695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6137814-02A0-AA6D-1E4E-5F2219B8C571}"/>
              </a:ext>
            </a:extLst>
          </p:cNvPr>
          <p:cNvSpPr/>
          <p:nvPr/>
        </p:nvSpPr>
        <p:spPr>
          <a:xfrm rot="17816954">
            <a:off x="4031492" y="3932381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5AF27C7-54DA-398F-7BA4-BC3B26CA6B05}"/>
              </a:ext>
            </a:extLst>
          </p:cNvPr>
          <p:cNvSpPr/>
          <p:nvPr/>
        </p:nvSpPr>
        <p:spPr>
          <a:xfrm rot="17814126">
            <a:off x="3929608" y="4219298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5DC6C34D-5613-314E-5D28-EC4D1A64E2A7}"/>
              </a:ext>
            </a:extLst>
          </p:cNvPr>
          <p:cNvSpPr/>
          <p:nvPr/>
        </p:nvSpPr>
        <p:spPr>
          <a:xfrm rot="17814126">
            <a:off x="3895586" y="4483085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36A9841-B06D-5405-FCCA-A6C8E444B48A}"/>
              </a:ext>
            </a:extLst>
          </p:cNvPr>
          <p:cNvSpPr/>
          <p:nvPr/>
        </p:nvSpPr>
        <p:spPr>
          <a:xfrm>
            <a:off x="1924024" y="4504637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26C96E6-EB3F-8617-A374-4CDEAF1D267B}"/>
              </a:ext>
            </a:extLst>
          </p:cNvPr>
          <p:cNvSpPr/>
          <p:nvPr/>
        </p:nvSpPr>
        <p:spPr>
          <a:xfrm>
            <a:off x="2234125" y="4536055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8023A854-5E26-993E-E551-9A1EC6B4E316}"/>
              </a:ext>
            </a:extLst>
          </p:cNvPr>
          <p:cNvSpPr/>
          <p:nvPr/>
        </p:nvSpPr>
        <p:spPr>
          <a:xfrm>
            <a:off x="2601150" y="4545291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7912ACF-FB56-CA20-DA39-EEE7A9082A09}"/>
              </a:ext>
            </a:extLst>
          </p:cNvPr>
          <p:cNvSpPr/>
          <p:nvPr/>
        </p:nvSpPr>
        <p:spPr>
          <a:xfrm>
            <a:off x="2979255" y="4545291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39AE0F1-0AC2-2F4F-657F-069EB31B2235}"/>
              </a:ext>
            </a:extLst>
          </p:cNvPr>
          <p:cNvSpPr/>
          <p:nvPr/>
        </p:nvSpPr>
        <p:spPr>
          <a:xfrm>
            <a:off x="3327609" y="4531259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5FB6915-677B-CCD2-A498-411CF4A7C925}"/>
              </a:ext>
            </a:extLst>
          </p:cNvPr>
          <p:cNvSpPr/>
          <p:nvPr/>
        </p:nvSpPr>
        <p:spPr>
          <a:xfrm>
            <a:off x="1023832" y="4451543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79B4880-3BBD-A37D-3B26-0B7385B94FEF}"/>
              </a:ext>
            </a:extLst>
          </p:cNvPr>
          <p:cNvSpPr/>
          <p:nvPr/>
        </p:nvSpPr>
        <p:spPr>
          <a:xfrm>
            <a:off x="1322743" y="4483085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8A7DAF0E-FBC0-B3BD-8326-CAC283488EBE}"/>
              </a:ext>
            </a:extLst>
          </p:cNvPr>
          <p:cNvSpPr/>
          <p:nvPr/>
        </p:nvSpPr>
        <p:spPr>
          <a:xfrm>
            <a:off x="1613533" y="4472956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B685655-0641-7435-B692-5F569EE83C03}"/>
              </a:ext>
            </a:extLst>
          </p:cNvPr>
          <p:cNvSpPr/>
          <p:nvPr/>
        </p:nvSpPr>
        <p:spPr>
          <a:xfrm rot="3851419">
            <a:off x="859854" y="4231498"/>
            <a:ext cx="359186" cy="20267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D8568E22-D655-C72D-3622-4F5FA26AB593}"/>
              </a:ext>
            </a:extLst>
          </p:cNvPr>
          <p:cNvSpPr/>
          <p:nvPr/>
        </p:nvSpPr>
        <p:spPr>
          <a:xfrm rot="3851419">
            <a:off x="709974" y="3891070"/>
            <a:ext cx="359186" cy="20267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4208BD9B-DC3F-38C7-35F5-0C0A44FE8F08}"/>
              </a:ext>
            </a:extLst>
          </p:cNvPr>
          <p:cNvSpPr/>
          <p:nvPr/>
        </p:nvSpPr>
        <p:spPr>
          <a:xfrm rot="4977043">
            <a:off x="615947" y="3669670"/>
            <a:ext cx="359186" cy="20267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548DA65-CD15-C001-6AB1-773AABF11B49}"/>
              </a:ext>
            </a:extLst>
          </p:cNvPr>
          <p:cNvSpPr txBox="1"/>
          <p:nvPr/>
        </p:nvSpPr>
        <p:spPr>
          <a:xfrm>
            <a:off x="1235056" y="3588057"/>
            <a:ext cx="2049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(Creates a flat area level</a:t>
            </a:r>
          </a:p>
          <a:p>
            <a:pPr algn="ctr"/>
            <a:r>
              <a:rPr lang="en-US" sz="1400" dirty="0"/>
              <a:t>With the boardwalk)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A5F0628-F60D-B86A-76A8-51486A6AC671}"/>
              </a:ext>
            </a:extLst>
          </p:cNvPr>
          <p:cNvSpPr txBox="1"/>
          <p:nvPr/>
        </p:nvSpPr>
        <p:spPr>
          <a:xfrm>
            <a:off x="222688" y="6377412"/>
            <a:ext cx="2289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***NOT TO SCALE***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39BA440-F664-5CC8-CDB9-98299ECB06EB}"/>
              </a:ext>
            </a:extLst>
          </p:cNvPr>
          <p:cNvSpPr/>
          <p:nvPr/>
        </p:nvSpPr>
        <p:spPr>
          <a:xfrm>
            <a:off x="6960930" y="1037846"/>
            <a:ext cx="359186" cy="197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F27DE80-3B07-92B0-EC23-9B549E0D2056}"/>
              </a:ext>
            </a:extLst>
          </p:cNvPr>
          <p:cNvSpPr txBox="1"/>
          <p:nvPr/>
        </p:nvSpPr>
        <p:spPr>
          <a:xfrm>
            <a:off x="7492179" y="703869"/>
            <a:ext cx="12479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Proposed</a:t>
            </a:r>
          </a:p>
          <a:p>
            <a:r>
              <a:rPr lang="en-US" dirty="0"/>
              <a:t>Stone Wall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D2067D6-FB74-2CFC-5839-458466F72C19}"/>
              </a:ext>
            </a:extLst>
          </p:cNvPr>
          <p:cNvSpPr/>
          <p:nvPr/>
        </p:nvSpPr>
        <p:spPr>
          <a:xfrm>
            <a:off x="3327609" y="1697893"/>
            <a:ext cx="359186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0AE6013-0BEF-4524-8D46-585D71CAADB3}"/>
              </a:ext>
            </a:extLst>
          </p:cNvPr>
          <p:cNvSpPr/>
          <p:nvPr/>
        </p:nvSpPr>
        <p:spPr>
          <a:xfrm>
            <a:off x="6974502" y="1671278"/>
            <a:ext cx="359186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AD6C1FD-1D39-7A27-F775-C6EEF6ABC8A0}"/>
              </a:ext>
            </a:extLst>
          </p:cNvPr>
          <p:cNvSpPr/>
          <p:nvPr/>
        </p:nvSpPr>
        <p:spPr>
          <a:xfrm rot="5400000">
            <a:off x="7425071" y="1587033"/>
            <a:ext cx="359186" cy="5419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4229C16-71C2-F601-B9CB-B05507DA1ACA}"/>
              </a:ext>
            </a:extLst>
          </p:cNvPr>
          <p:cNvSpPr txBox="1"/>
          <p:nvPr/>
        </p:nvSpPr>
        <p:spPr>
          <a:xfrm>
            <a:off x="4620313" y="1871804"/>
            <a:ext cx="1382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Swim Lanes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DA18B43-720A-F63D-E493-4A3D46E956A9}"/>
              </a:ext>
            </a:extLst>
          </p:cNvPr>
          <p:cNvCxnSpPr>
            <a:cxnSpLocks/>
          </p:cNvCxnSpPr>
          <p:nvPr/>
        </p:nvCxnSpPr>
        <p:spPr>
          <a:xfrm flipV="1">
            <a:off x="3808824" y="3244551"/>
            <a:ext cx="0" cy="4755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BD6C1027-87B1-8279-86A6-28EB9EFB6ABF}"/>
              </a:ext>
            </a:extLst>
          </p:cNvPr>
          <p:cNvCxnSpPr>
            <a:cxnSpLocks/>
          </p:cNvCxnSpPr>
          <p:nvPr/>
        </p:nvCxnSpPr>
        <p:spPr>
          <a:xfrm>
            <a:off x="3796269" y="4048187"/>
            <a:ext cx="12875" cy="5142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FA654D0-B0D8-16C5-6D49-C0360CD4EA3C}"/>
              </a:ext>
            </a:extLst>
          </p:cNvPr>
          <p:cNvSpPr txBox="1"/>
          <p:nvPr/>
        </p:nvSpPr>
        <p:spPr>
          <a:xfrm>
            <a:off x="3535620" y="3722911"/>
            <a:ext cx="521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~20’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299F495-D73D-6F60-5A87-D12B8D9B0EAE}"/>
              </a:ext>
            </a:extLst>
          </p:cNvPr>
          <p:cNvSpPr txBox="1"/>
          <p:nvPr/>
        </p:nvSpPr>
        <p:spPr>
          <a:xfrm>
            <a:off x="5752235" y="3416995"/>
            <a:ext cx="963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Bleachers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C991CCD2-A67B-DF42-8E53-63107D589DA0}"/>
              </a:ext>
            </a:extLst>
          </p:cNvPr>
          <p:cNvSpPr/>
          <p:nvPr/>
        </p:nvSpPr>
        <p:spPr>
          <a:xfrm>
            <a:off x="1152158" y="4933266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C83C645A-45E4-2CE6-AFF1-AA61838BD013}"/>
              </a:ext>
            </a:extLst>
          </p:cNvPr>
          <p:cNvSpPr/>
          <p:nvPr/>
        </p:nvSpPr>
        <p:spPr>
          <a:xfrm rot="15123591">
            <a:off x="953624" y="4741749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C4018C55-127E-EE0B-A589-CA8833C43A88}"/>
              </a:ext>
            </a:extLst>
          </p:cNvPr>
          <p:cNvSpPr/>
          <p:nvPr/>
        </p:nvSpPr>
        <p:spPr>
          <a:xfrm>
            <a:off x="1472067" y="4988083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D9236106-3D12-0381-E52F-2621A628FFF9}"/>
              </a:ext>
            </a:extLst>
          </p:cNvPr>
          <p:cNvSpPr/>
          <p:nvPr/>
        </p:nvSpPr>
        <p:spPr>
          <a:xfrm>
            <a:off x="1801548" y="5042443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7D61929E-30A9-016F-1671-B6C21F5E9944}"/>
              </a:ext>
            </a:extLst>
          </p:cNvPr>
          <p:cNvSpPr/>
          <p:nvPr/>
        </p:nvSpPr>
        <p:spPr>
          <a:xfrm>
            <a:off x="2103617" y="5063875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E605647D-D72C-CF45-C4A9-A630430A1DC3}"/>
              </a:ext>
            </a:extLst>
          </p:cNvPr>
          <p:cNvSpPr/>
          <p:nvPr/>
        </p:nvSpPr>
        <p:spPr>
          <a:xfrm>
            <a:off x="2439733" y="5089771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F354E2F-42D8-C9F8-05BA-F38BA940764A}"/>
              </a:ext>
            </a:extLst>
          </p:cNvPr>
          <p:cNvSpPr/>
          <p:nvPr/>
        </p:nvSpPr>
        <p:spPr>
          <a:xfrm>
            <a:off x="2760791" y="5100792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828C3A2A-B782-D6AE-5E22-D0742A88DE23}"/>
              </a:ext>
            </a:extLst>
          </p:cNvPr>
          <p:cNvSpPr/>
          <p:nvPr/>
        </p:nvSpPr>
        <p:spPr>
          <a:xfrm>
            <a:off x="3110783" y="5119099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693CE884-9281-9F36-2B4F-E28976064B33}"/>
              </a:ext>
            </a:extLst>
          </p:cNvPr>
          <p:cNvSpPr/>
          <p:nvPr/>
        </p:nvSpPr>
        <p:spPr>
          <a:xfrm>
            <a:off x="3408165" y="5125923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FEED810A-6173-4FDC-1190-F80BEDB437AD}"/>
              </a:ext>
            </a:extLst>
          </p:cNvPr>
          <p:cNvSpPr/>
          <p:nvPr/>
        </p:nvSpPr>
        <p:spPr>
          <a:xfrm rot="19170926">
            <a:off x="3699223" y="5041143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B587CF1-CD68-E752-5761-65640420F9C6}"/>
              </a:ext>
            </a:extLst>
          </p:cNvPr>
          <p:cNvSpPr/>
          <p:nvPr/>
        </p:nvSpPr>
        <p:spPr>
          <a:xfrm rot="17403141">
            <a:off x="3855046" y="4806820"/>
            <a:ext cx="324225" cy="1166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D4596E7-7F08-DBC7-9B3F-9107F37D4F10}"/>
              </a:ext>
            </a:extLst>
          </p:cNvPr>
          <p:cNvSpPr txBox="1"/>
          <p:nvPr/>
        </p:nvSpPr>
        <p:spPr>
          <a:xfrm>
            <a:off x="55555" y="4596813"/>
            <a:ext cx="954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Maximum</a:t>
            </a:r>
          </a:p>
          <a:p>
            <a:r>
              <a:rPr lang="en-US" sz="1400" dirty="0"/>
              <a:t>4’ High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F3800BF3-22EA-280A-7546-9E2CD840C747}"/>
              </a:ext>
            </a:extLst>
          </p:cNvPr>
          <p:cNvCxnSpPr>
            <a:cxnSpLocks/>
            <a:endCxn id="71" idx="5"/>
          </p:cNvCxnSpPr>
          <p:nvPr/>
        </p:nvCxnSpPr>
        <p:spPr>
          <a:xfrm flipV="1">
            <a:off x="354056" y="4478356"/>
            <a:ext cx="676173" cy="14540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1486DC4D-B465-98E4-B4BC-64ACD417F2A9}"/>
              </a:ext>
            </a:extLst>
          </p:cNvPr>
          <p:cNvSpPr txBox="1"/>
          <p:nvPr/>
        </p:nvSpPr>
        <p:spPr>
          <a:xfrm>
            <a:off x="110139" y="5457214"/>
            <a:ext cx="13869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Tier to maintain</a:t>
            </a:r>
          </a:p>
          <a:p>
            <a:pPr algn="ctr"/>
            <a:r>
              <a:rPr lang="en-US" sz="1400" dirty="0"/>
              <a:t>4’ Max Wall </a:t>
            </a:r>
          </a:p>
          <a:p>
            <a:pPr algn="ctr"/>
            <a:r>
              <a:rPr lang="en-US" sz="1400" dirty="0"/>
              <a:t>Height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6DB4A813-2C34-5EB3-3307-17A956E6C8D8}"/>
              </a:ext>
            </a:extLst>
          </p:cNvPr>
          <p:cNvCxnSpPr>
            <a:cxnSpLocks/>
            <a:endCxn id="91" idx="3"/>
          </p:cNvCxnSpPr>
          <p:nvPr/>
        </p:nvCxnSpPr>
        <p:spPr>
          <a:xfrm flipV="1">
            <a:off x="918152" y="5087691"/>
            <a:ext cx="601397" cy="37431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233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57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Smith</dc:creator>
  <cp:lastModifiedBy>Robert Smith</cp:lastModifiedBy>
  <cp:revision>1</cp:revision>
  <dcterms:created xsi:type="dcterms:W3CDTF">2025-03-14T11:30:08Z</dcterms:created>
  <dcterms:modified xsi:type="dcterms:W3CDTF">2025-03-14T12:04:41Z</dcterms:modified>
</cp:coreProperties>
</file>